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"/>
  </p:handoutMasterIdLst>
  <p:sldIdLst>
    <p:sldId id="261" r:id="rId2"/>
    <p:sldId id="26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18" autoAdjust="0"/>
    <p:restoredTop sz="94635" autoAdjust="0"/>
  </p:normalViewPr>
  <p:slideViewPr>
    <p:cSldViewPr>
      <p:cViewPr>
        <p:scale>
          <a:sx n="100" d="100"/>
          <a:sy n="100" d="100"/>
        </p:scale>
        <p:origin x="-1854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3062" y="-77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D27B6-5442-4C36-A724-6058C505391E}" type="datetimeFigureOut">
              <a:rPr lang="en-US" smtClean="0"/>
              <a:t>8/21/2019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48817A-A55C-44D3-9E0B-03B8F2DB15C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557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	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5231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 txBox="1">
            <a:spLocks/>
          </p:cNvSpPr>
          <p:nvPr/>
        </p:nvSpPr>
        <p:spPr>
          <a:xfrm>
            <a:off x="6019800" y="6110287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3" name="Date Placeholder 3"/>
          <p:cNvSpPr txBox="1">
            <a:spLocks/>
          </p:cNvSpPr>
          <p:nvPr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Slide Number Placeholder 5"/>
          <p:cNvSpPr txBox="1">
            <a:spLocks/>
          </p:cNvSpPr>
          <p:nvPr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295" y="1965324"/>
            <a:ext cx="8229600" cy="41449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208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</a:t>
            </a:r>
            <a:r>
              <a:rPr lang="en-US" baseline="0" dirty="0" smtClean="0">
                <a:solidFill>
                  <a:schemeClr val="tx1"/>
                </a:solidFill>
              </a:rPr>
              <a:t>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89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691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26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Box 7"/>
          <p:cNvSpPr txBox="1">
            <a:spLocks noChangeArrowheads="1"/>
          </p:cNvSpPr>
          <p:nvPr userDrawn="1"/>
        </p:nvSpPr>
        <p:spPr bwMode="auto">
          <a:xfrm>
            <a:off x="2743200" y="6356350"/>
            <a:ext cx="30480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200" b="1" dirty="0" smtClean="0">
                <a:solidFill>
                  <a:schemeClr val="tx1"/>
                </a:solidFill>
              </a:rPr>
              <a:t>2019 Annual IFTA Business Meeting</a:t>
            </a:r>
            <a:endParaRPr lang="en-US" altLang="en-US" dirty="0" smtClean="0">
              <a:solidFill>
                <a:schemeClr val="tx1"/>
              </a:solidFill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>
          <a:xfrm>
            <a:off x="304800" y="6267450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>
                <a:solidFill>
                  <a:srgbClr val="3749F5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August 14-15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6581775" y="6308725"/>
            <a:ext cx="2133600" cy="365125"/>
          </a:xfrm>
          <a:prstGeom prst="rect">
            <a:avLst/>
          </a:prstGeom>
        </p:spPr>
        <p:txBody>
          <a:bodyPr anchor="ctr"/>
          <a:lstStyle>
            <a:defPPr>
              <a:defRPr lang="en-US"/>
            </a:defPPr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sz="1200" b="1" kern="1200" smtClean="0">
                <a:solidFill>
                  <a:srgbClr val="3749F5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en-US" dirty="0" smtClean="0">
                <a:solidFill>
                  <a:schemeClr val="tx1"/>
                </a:solidFill>
              </a:rPr>
              <a:t>Raleigh, North Carolina</a:t>
            </a:r>
            <a:endParaRPr lang="en-US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275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157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094549"/>
            <a:ext cx="8229600" cy="40014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 b="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August 14-15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2019 Annual IFTA Business Meeting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dirty="0" smtClean="0">
                <a:latin typeface="Arial" charset="0"/>
              </a:rPr>
              <a:t>Raleigh, North Carolina</a:t>
            </a:r>
            <a:endParaRPr lang="en-US" altLang="en-US" dirty="0">
              <a:latin typeface="Arial" charset="0"/>
            </a:endParaRPr>
          </a:p>
        </p:txBody>
      </p:sp>
      <p:pic>
        <p:nvPicPr>
          <p:cNvPr id="7" name="Picture 7" descr="iftalogowatermark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52800" cy="1136650"/>
          </a:xfrm>
          <a:prstGeom prst="rect">
            <a:avLst/>
          </a:prstGeom>
          <a:blipFill dpi="0" rotWithShape="1">
            <a:blip r:embed="rId10">
              <a:duotone>
                <a:srgbClr val="000080"/>
                <a:srgbClr val="FFFFFF"/>
              </a:duotone>
            </a:blip>
            <a:srcRect/>
            <a:tile tx="0" ty="0" sx="100000" sy="100000" flip="none" algn="tl"/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38258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70" r:id="rId7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724400"/>
          </a:xfrm>
        </p:spPr>
        <p:txBody>
          <a:bodyPr/>
          <a:lstStyle/>
          <a:p>
            <a:r>
              <a:rPr lang="en-US" dirty="0" smtClean="0"/>
              <a:t>By laws chat</a:t>
            </a:r>
          </a:p>
          <a:p>
            <a:r>
              <a:rPr lang="en-US" dirty="0" smtClean="0"/>
              <a:t>Attorney’s section</a:t>
            </a:r>
          </a:p>
          <a:p>
            <a:r>
              <a:rPr lang="en-US" dirty="0" smtClean="0"/>
              <a:t>Recent case laws</a:t>
            </a:r>
          </a:p>
          <a:p>
            <a:r>
              <a:rPr lang="en-US" dirty="0" smtClean="0"/>
              <a:t>Recent IFTA appeals</a:t>
            </a:r>
          </a:p>
          <a:p>
            <a:r>
              <a:rPr lang="en-US" dirty="0" smtClean="0"/>
              <a:t>A letter was sent to clarify the metrics was not updated.</a:t>
            </a:r>
          </a:p>
          <a:p>
            <a:r>
              <a:rPr lang="en-US" dirty="0" smtClean="0"/>
              <a:t>Some carriers pay too little much or too less</a:t>
            </a:r>
          </a:p>
          <a:p>
            <a:r>
              <a:rPr lang="en-US" dirty="0"/>
              <a:t> S</a:t>
            </a:r>
            <a:r>
              <a:rPr lang="en-US" dirty="0" smtClean="0"/>
              <a:t>end any comments to </a:t>
            </a:r>
            <a:r>
              <a:rPr lang="en-US" dirty="0" smtClean="0"/>
              <a:t>Antoinette</a:t>
            </a:r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algn="r"/>
            <a:r>
              <a:rPr lang="en-US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Canadian Region</a:t>
            </a:r>
            <a:endParaRPr lang="en-US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8965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419600"/>
          </a:xfrm>
        </p:spPr>
        <p:txBody>
          <a:bodyPr/>
          <a:lstStyle/>
          <a:p>
            <a:r>
              <a:rPr lang="en-US" dirty="0"/>
              <a:t>Any suggestions with wording</a:t>
            </a:r>
          </a:p>
          <a:p>
            <a:r>
              <a:rPr lang="en-US" dirty="0"/>
              <a:t>Change of wording next year</a:t>
            </a:r>
          </a:p>
          <a:p>
            <a:r>
              <a:rPr lang="en-US" dirty="0"/>
              <a:t>Any comments or issues:</a:t>
            </a:r>
          </a:p>
          <a:p>
            <a:r>
              <a:rPr lang="en-US" dirty="0"/>
              <a:t>Alberta’s tax perspectives</a:t>
            </a:r>
          </a:p>
          <a:p>
            <a:r>
              <a:rPr lang="en-US" dirty="0"/>
              <a:t>Carbon tax metrics was not updated</a:t>
            </a:r>
          </a:p>
          <a:p>
            <a:endParaRPr lang="en-US" sz="1600" dirty="0"/>
          </a:p>
          <a:p>
            <a:r>
              <a:rPr lang="en-US" dirty="0"/>
              <a:t>Do not have to be a part of a group for the comment section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5151425"/>
      </p:ext>
    </p:extLst>
  </p:cSld>
  <p:clrMapOvr>
    <a:masterClrMapping/>
  </p:clrMapOvr>
</p:sld>
</file>

<file path=ppt/theme/theme1.xml><?xml version="1.0" encoding="utf-8"?>
<a:theme xmlns:a="http://schemas.openxmlformats.org/drawingml/2006/main" name="IFTA ABM 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77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IFTA ABM 2016</vt:lpstr>
      <vt:lpstr>Canadian Region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Lonette Turner</dc:creator>
  <cp:lastModifiedBy>Tammy Trinker</cp:lastModifiedBy>
  <cp:revision>34</cp:revision>
  <dcterms:created xsi:type="dcterms:W3CDTF">2016-07-21T22:27:59Z</dcterms:created>
  <dcterms:modified xsi:type="dcterms:W3CDTF">2019-08-21T20:20:20Z</dcterms:modified>
</cp:coreProperties>
</file>